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67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3DCBC-10F6-4F06-B490-EF8BF26D39E2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DEF6E2-FA37-4840-8ACF-22E37F9BB4C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9647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Fire temple boss fight from Zelda OAT</a:t>
            </a:r>
          </a:p>
          <a:p>
            <a:pPr marL="171450" indent="-171450">
              <a:buFontTx/>
              <a:buChar char="-"/>
            </a:pPr>
            <a:r>
              <a:rPr lang="en-CA" dirty="0"/>
              <a:t>Snake from Devils Daggers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DEF6E2-FA37-4840-8ACF-22E37F9BB4CA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33007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20B5A-52D2-4D33-B0F0-FEF39E339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357E6A-7B2E-4982-88A4-6FE57AEEB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E84A3-8AAB-4A8B-8B1D-D8A3558DB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257C-457E-4942-AA57-7D54C40DC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D38C0-09D5-4541-8EAA-C864272D3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2728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93C4C-43F0-429A-84E8-552B723E0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15E689-0ED2-49CB-B468-A0C9235DE5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F6A66-DDE7-4C5E-AAE8-BA94BD76F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09C7A-257D-4996-A767-4296BEA6B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CA45D-03F8-4B31-87DE-80FC030B1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9960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C4FB5C-5449-44AF-AC7B-A49C6EB284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A5E3A9-A8B3-44DC-93C7-C860891A4B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55923-98EF-4FB2-9AB3-21FA54C79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02126-6B15-4536-BE83-1BD06A15F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E78AB-4CA6-469E-A260-B248496DF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0525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B040-9DD4-4D95-A7BA-D2B8A9C4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94314-D2AF-4C94-8F71-2F058B2E9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20038-6117-4BEB-A8D8-8606AC219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6DA7E-B3A9-4D2E-9F8E-BC9462080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D7755-F7C1-4F9A-AD5F-5E3F5453E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7723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4614-83CC-4C19-BBDD-9D7AE14F1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F072AF-3D13-4B19-9FDC-211F8AC03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E5BC0-4738-4046-9730-4E824301B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BC6C0-AC4B-47F4-887C-A84C37EFB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8C04C-FEEB-4D0D-BF05-6C0B6482F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5671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64A39-E6DE-4B53-8D49-0BF3802DD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EBAA8-9FC0-4471-AF0A-0CE741BBC0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C3D92F-15ED-49B4-A706-5DCE6B825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E62587-FD93-4F82-8A1B-22B517D8A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25C84-26EF-48CC-90E7-57D9A27D6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E1009-84D7-4CAD-B749-07F90C970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9582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4F6D-74E4-4FA4-8884-28C561772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B5471D-7BE1-4680-883A-D89201E44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DEC3F-C6E1-4E2B-B853-D95EC3EFB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953DBC-1A44-402A-A60C-AC534EEDC6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631784-C6DA-4E47-8108-70912D7360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6D2717-D2A5-42B8-AF62-78B1E1DD8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58F91E-D1B1-4BB3-9E0F-7077386A5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E5300A-5070-4FCA-BC19-F3A030BA3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9805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54C1B-F71C-4652-869F-EDB9FCE15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90DE88-13C5-413F-ACFB-3E21CA737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306928-122D-4314-A2E1-F1FA515C1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9BBE84-227E-48F6-B39D-1527A582E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2130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783A0C-0192-4C33-A5D2-B395B226E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26E395-9D6A-4BCF-B9E4-DF50EBCA6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C8EE2A-7AF7-496F-BA29-6260C0A03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7046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5BF4-9B2D-49A6-920A-4416E72CD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76B62-9698-4E23-AB91-FF470E8AC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31C012-DCC8-45E9-AA50-5A7361EAC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672801-B3B8-4F39-A171-A10CA6494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D2F9C-0A50-460A-9D41-1A32344D3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6986E-8E46-4B7D-B979-CF572A9B0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7708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82B85-A6EB-4E04-B96E-74CA1428D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FB6E96-06EF-48BB-908B-407E99E25E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1E2318-3E55-4650-9853-EBBD2D656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F055E4-AFBF-44D4-A9BA-4E9DEFDFD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E8EBCB-444E-4588-8828-D13CBBFE9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27C781-AAD0-4330-BFCB-5C87DCE37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09610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7480A5-CFFD-4B9B-B5DC-E7B403D05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A9F8F-D568-475A-BE07-37E95EBB1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46CEF-5BC8-482B-8291-F7C6C61CA3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C043B-FAD5-418B-A34F-EB694D459C53}" type="datetimeFigureOut">
              <a:rPr lang="en-CA" smtClean="0"/>
              <a:t>2020-12-08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0D123-1678-4E0C-B0C5-DDA6EBC18B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6CE72-DEF4-45DD-84BB-67A763B255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5FAA9C-E361-48EF-BB33-BD815DE945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3595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WbiQMjKXKgI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31600-906F-4887-804B-5DE72250D4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Snake Fight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CCE58-79CF-40E3-B277-00A29F4ADE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Daulton Kowtek, Cory Efird</a:t>
            </a:r>
          </a:p>
        </p:txBody>
      </p:sp>
    </p:spTree>
    <p:extLst>
      <p:ext uri="{BB962C8B-B14F-4D97-AF65-F5344CB8AC3E}">
        <p14:creationId xmlns:p14="http://schemas.microsoft.com/office/powerpoint/2010/main" val="3465646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111E2-BCB3-4756-A455-3B05BECF3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FF489-EF19-4947-AB1E-CCB86CB35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Make a game where you fight a big snake.</a:t>
            </a:r>
          </a:p>
          <a:p>
            <a:r>
              <a:rPr lang="en-CA" dirty="0"/>
              <a:t>Melee combat.</a:t>
            </a:r>
          </a:p>
          <a:p>
            <a:r>
              <a:rPr lang="en-CA" dirty="0"/>
              <a:t>On a sphere!</a:t>
            </a:r>
          </a:p>
        </p:txBody>
      </p:sp>
    </p:spTree>
    <p:extLst>
      <p:ext uri="{BB962C8B-B14F-4D97-AF65-F5344CB8AC3E}">
        <p14:creationId xmlns:p14="http://schemas.microsoft.com/office/powerpoint/2010/main" val="3736624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latedworks">
            <a:hlinkClick r:id="" action="ppaction://media"/>
            <a:extLst>
              <a:ext uri="{FF2B5EF4-FFF2-40B4-BE49-F238E27FC236}">
                <a16:creationId xmlns:a16="http://schemas.microsoft.com/office/drawing/2014/main" id="{40FD8C8C-550B-4F10-AD39-1D0DB4A06A8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777292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8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B668E-4C0F-4DF8-B368-910311BA7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7905" y="239697"/>
            <a:ext cx="2440922" cy="941294"/>
          </a:xfrm>
        </p:spPr>
        <p:txBody>
          <a:bodyPr>
            <a:normAutofit/>
          </a:bodyPr>
          <a:lstStyle/>
          <a:p>
            <a:pPr algn="ctr"/>
            <a:r>
              <a:rPr lang="en-CA" sz="2000" b="1" dirty="0"/>
              <a:t>Snake Motion </a:t>
            </a:r>
            <a:br>
              <a:rPr lang="en-CA" sz="2000" b="1" dirty="0"/>
            </a:br>
            <a:r>
              <a:rPr lang="en-CA" sz="2000" b="1" dirty="0"/>
              <a:t>(Inverse Kinematics)</a:t>
            </a:r>
          </a:p>
        </p:txBody>
      </p:sp>
      <p:pic>
        <p:nvPicPr>
          <p:cNvPr id="7" name="Online Media 6" title="Fabrik Inverse Kinematic in Irrlicht">
            <a:hlinkClick r:id="" action="ppaction://media"/>
            <a:extLst>
              <a:ext uri="{FF2B5EF4-FFF2-40B4-BE49-F238E27FC236}">
                <a16:creationId xmlns:a16="http://schemas.microsoft.com/office/drawing/2014/main" id="{6A0AB7A9-7BC8-4FC8-926A-B96686A71AB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15410" y="308499"/>
            <a:ext cx="8327384" cy="62410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E77FCF-7AA4-44DF-8DA2-92CC6AD059FD}"/>
              </a:ext>
            </a:extLst>
          </p:cNvPr>
          <p:cNvSpPr txBox="1"/>
          <p:nvPr/>
        </p:nvSpPr>
        <p:spPr>
          <a:xfrm>
            <a:off x="8771138" y="1202923"/>
            <a:ext cx="3142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CA" dirty="0"/>
              <a:t>Array of vec3s</a:t>
            </a:r>
          </a:p>
          <a:p>
            <a:pPr marL="285750" indent="-285750">
              <a:buFontTx/>
              <a:buChar char="-"/>
            </a:pPr>
            <a:r>
              <a:rPr lang="en-CA" dirty="0"/>
              <a:t>Iterate through, translate point n + 1 towards point n.</a:t>
            </a:r>
          </a:p>
        </p:txBody>
      </p:sp>
    </p:spTree>
    <p:extLst>
      <p:ext uri="{BB962C8B-B14F-4D97-AF65-F5344CB8AC3E}">
        <p14:creationId xmlns:p14="http://schemas.microsoft.com/office/powerpoint/2010/main" val="189607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61</Words>
  <Application>Microsoft Office PowerPoint</Application>
  <PresentationFormat>Widescreen</PresentationFormat>
  <Paragraphs>12</Paragraphs>
  <Slides>4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Snake Fight Game</vt:lpstr>
      <vt:lpstr>Problem Definition</vt:lpstr>
      <vt:lpstr>PowerPoint Presentation</vt:lpstr>
      <vt:lpstr>Snake Motion  (Inverse Kinematics)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Snake Fight Game</dc:title>
  <dc:creator>Cory</dc:creator>
  <cp:lastModifiedBy>Cory</cp:lastModifiedBy>
  <cp:revision>3</cp:revision>
  <dcterms:created xsi:type="dcterms:W3CDTF">2020-12-09T01:24:42Z</dcterms:created>
  <dcterms:modified xsi:type="dcterms:W3CDTF">2020-12-09T02:08:21Z</dcterms:modified>
</cp:coreProperties>
</file>

<file path=docProps/thumbnail.jpeg>
</file>